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94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274" r:id="rId24"/>
    <p:sldId id="292" r:id="rId25"/>
    <p:sldId id="285" r:id="rId26"/>
    <p:sldId id="293" r:id="rId27"/>
    <p:sldId id="291" r:id="rId28"/>
    <p:sldId id="278" r:id="rId29"/>
    <p:sldId id="289" r:id="rId30"/>
    <p:sldId id="290" r:id="rId31"/>
    <p:sldId id="295" r:id="rId32"/>
    <p:sldId id="283" r:id="rId33"/>
    <p:sldId id="270" r:id="rId34"/>
  </p:sldIdLst>
  <p:sldSz cx="18288000" cy="10287000"/>
  <p:notesSz cx="6858000" cy="9144000"/>
  <p:embeddedFontLst>
    <p:embeddedFont>
      <p:font typeface="Cabin Bold" panose="020B0600000101010101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Tlab 돋움 레귤러 Bold" panose="020B0600000101010101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Tlab 돋움 레귤러" panose="020B0600000101010101" charset="-127"/>
      <p:regular r:id="rId46"/>
    </p:embeddedFont>
    <p:embeddedFont>
      <p:font typeface="Arita Buri Bold" panose="020B0600000101010101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75" autoAdjust="0"/>
  </p:normalViewPr>
  <p:slideViewPr>
    <p:cSldViewPr>
      <p:cViewPr varScale="1">
        <p:scale>
          <a:sx n="69" d="100"/>
          <a:sy n="69" d="100"/>
        </p:scale>
        <p:origin x="11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68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– </a:t>
            </a:r>
            <a:r>
              <a:rPr lang="ko-KR" altLang="en-US" sz="2000" b="1" spc="24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15593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695700"/>
            <a:ext cx="7449590" cy="5953956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95700"/>
            <a:ext cx="7449590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0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" y="6714462"/>
            <a:ext cx="11477897" cy="3324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86075"/>
            <a:ext cx="11504023" cy="34710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808823" y="2991518"/>
            <a:ext cx="44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본사에서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808823" y="6714462"/>
            <a:ext cx="523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데이터센터에서 </a:t>
            </a:r>
            <a:r>
              <a:rPr lang="en-US" altLang="ko-KR" dirty="0" smtClean="0"/>
              <a:t>show standby brief </a:t>
            </a:r>
            <a:r>
              <a:rPr lang="ko-KR" altLang="en-US" dirty="0" smtClean="0"/>
              <a:t>했을 때 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5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43300"/>
            <a:ext cx="68865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초기단계에서 생각했던 기술들은 모두 구현해 냈다고 생각하고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진행하면서 지식이 쌓임에 따라 초기단계 보다 발전된 기술들을 알게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그런 기술들을 습득할 시간이 부족해 한단계 위의 결과물을 내지 못한 부분을 아쉽게 생각합니다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부분을 담당하면서 처음 접해보는 영역이기 때문에 조금 서투른 부분이 있었지만 그래도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앤서블의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초급 수준은 해낸 것 같아 만족 하고 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환경이 주어진 실습에서는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진행하고나서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만들 수 있는 팀이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다같이 회의하고 의논하면서 하루가 다르게 성장했습니다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불성실한 팀원 하나 없이 모두 성실히 프로젝트에 임했습니다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중간 계획 단계에서 추가되었던 기술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API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등을 통해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두단계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이상 올라간 결과물을 낼 수 있었을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기술의 존재 알고있지만 사용 방법을 모르는 부분들을 추후에 공부하여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리눅스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</a:t>
            </a:r>
            <a:r>
              <a:rPr lang="ko-KR" altLang="en-US" b="1" dirty="0" err="1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본딩을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이중화나 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SNMP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활용 등 보다 고 가용성의 자동화 프로젝트가 될 수 있을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아직은 부족하다는 점을 크게 느꼈습니다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건물을 지을 때에도 첫 삽을 뜨는 것 이 가장 어렵습니다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이번 프로젝트가 제가 앞으로 지어갈 건물의 첫 삽이 된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과거에 진행했던 프로젝트는 팀장으로서 팀원들을 이끌어 갔었는데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팀원으로 진행한 프로젝트를 경험하면서 팀원으로의 마음가짐을 얻은 것 같습니다</a:t>
            </a:r>
            <a:r>
              <a:rPr lang="en-US" altLang="ko-KR" b="1" dirty="0" smtClean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5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1-4.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customXml/itemProps3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1923</Words>
  <Application>Microsoft Office PowerPoint</Application>
  <PresentationFormat>사용자 지정</PresentationFormat>
  <Paragraphs>286</Paragraphs>
  <Slides>30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Cabin Bold</vt:lpstr>
      <vt:lpstr>Calibri</vt:lpstr>
      <vt:lpstr>Tlab 돋움 레귤러 Bold</vt:lpstr>
      <vt:lpstr>맑은 고딕</vt:lpstr>
      <vt:lpstr>Apple SD Gothic Neo</vt:lpstr>
      <vt:lpstr>Arial</vt:lpstr>
      <vt:lpstr>Tlab 돋움 레귤러</vt:lpstr>
      <vt:lpstr>Arita Buri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78</cp:revision>
  <dcterms:created xsi:type="dcterms:W3CDTF">2006-08-16T00:00:00Z</dcterms:created>
  <dcterms:modified xsi:type="dcterms:W3CDTF">2025-06-25T06:31:15Z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